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0" autoAdjust="0"/>
    <p:restoredTop sz="94660"/>
  </p:normalViewPr>
  <p:slideViewPr>
    <p:cSldViewPr>
      <p:cViewPr>
        <p:scale>
          <a:sx n="50" d="100"/>
          <a:sy n="50" d="100"/>
        </p:scale>
        <p:origin x="-1224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73B30E-559C-4DFC-B3C0-AD842463B4FA}" type="datetimeFigureOut">
              <a:rPr lang="en-US" smtClean="0"/>
              <a:t>11/28/2014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7EB542-9DF1-4718-91AA-FE35DD475DE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bon, </a:t>
            </a:r>
            <a:r>
              <a:rPr lang="en-US" dirty="0" err="1" smtClean="0"/>
              <a:t>meilleur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le </a:t>
            </a:r>
            <a:r>
              <a:rPr lang="en-US" dirty="0" err="1" smtClean="0"/>
              <a:t>meilleur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comparaisons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3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Comment comparer 3 collations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boissons</a:t>
            </a:r>
            <a:r>
              <a:rPr lang="en-US" dirty="0"/>
              <a:t> </a:t>
            </a:r>
            <a:r>
              <a:rPr lang="en-US" dirty="0" err="1" smtClean="0"/>
              <a:t>différentes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 1: les </a:t>
            </a:r>
            <a:r>
              <a:rPr lang="en-US" dirty="0" err="1" smtClean="0"/>
              <a:t>bananes</a:t>
            </a:r>
            <a:r>
              <a:rPr lang="en-US" dirty="0" smtClean="0"/>
              <a:t>, les pommes, les raisins</a:t>
            </a:r>
          </a:p>
          <a:p>
            <a:pPr lvl="1"/>
            <a:r>
              <a:rPr lang="en-US" dirty="0" smtClean="0"/>
              <a:t>Les raisins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bons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Les pommes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meilleures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les raisins.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bananes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meilleures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Ex 2: la pizza, les </a:t>
            </a:r>
            <a:r>
              <a:rPr lang="en-US" dirty="0" err="1" smtClean="0"/>
              <a:t>pâtes</a:t>
            </a:r>
            <a:r>
              <a:rPr lang="en-US" dirty="0" smtClean="0"/>
              <a:t>, le sous-</a:t>
            </a:r>
            <a:r>
              <a:rPr lang="en-US" dirty="0" err="1" smtClean="0"/>
              <a:t>marin</a:t>
            </a:r>
            <a:endParaRPr lang="en-US" dirty="0" smtClean="0"/>
          </a:p>
          <a:p>
            <a:pPr lvl="1"/>
            <a:r>
              <a:rPr lang="en-US" dirty="0" smtClean="0"/>
              <a:t>Le sous-</a:t>
            </a:r>
            <a:r>
              <a:rPr lang="en-US" dirty="0" err="1" smtClean="0"/>
              <a:t>marin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bon.</a:t>
            </a:r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pâtes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meilleures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le sous-</a:t>
            </a:r>
            <a:r>
              <a:rPr lang="en-US" dirty="0" err="1" smtClean="0"/>
              <a:t>marin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La pizza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meilleure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06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Maintenant</a:t>
            </a:r>
            <a:r>
              <a:rPr lang="en-US" dirty="0" smtClean="0"/>
              <a:t>, </a:t>
            </a:r>
            <a:r>
              <a:rPr lang="en-US" dirty="0" err="1" smtClean="0"/>
              <a:t>c’est</a:t>
            </a:r>
            <a:r>
              <a:rPr lang="en-US" dirty="0" smtClean="0"/>
              <a:t> ton tour!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les biscuits, le </a:t>
            </a:r>
            <a:r>
              <a:rPr lang="en-US" dirty="0" err="1" smtClean="0"/>
              <a:t>maïs</a:t>
            </a:r>
            <a:r>
              <a:rPr lang="en-US" dirty="0" smtClean="0"/>
              <a:t> soufflé, et les </a:t>
            </a:r>
            <a:r>
              <a:rPr lang="en-US" dirty="0" err="1" smtClean="0"/>
              <a:t>croustilles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Compare le </a:t>
            </a:r>
            <a:r>
              <a:rPr lang="en-US" dirty="0" err="1" smtClean="0"/>
              <a:t>lait</a:t>
            </a:r>
            <a:r>
              <a:rPr lang="en-US" dirty="0" smtClean="0"/>
              <a:t>, la </a:t>
            </a:r>
            <a:r>
              <a:rPr lang="en-US" dirty="0" err="1" smtClean="0"/>
              <a:t>boisson</a:t>
            </a:r>
            <a:r>
              <a:rPr lang="en-US" dirty="0" smtClean="0"/>
              <a:t> </a:t>
            </a:r>
            <a:r>
              <a:rPr lang="en-US" dirty="0" err="1" smtClean="0"/>
              <a:t>gazeuse</a:t>
            </a:r>
            <a:r>
              <a:rPr lang="en-US" dirty="0" smtClean="0"/>
              <a:t>, et le </a:t>
            </a:r>
            <a:r>
              <a:rPr lang="en-US" dirty="0" err="1" smtClean="0"/>
              <a:t>yogourt</a:t>
            </a:r>
            <a:r>
              <a:rPr lang="en-US" dirty="0" smtClean="0"/>
              <a:t> </a:t>
            </a:r>
            <a:r>
              <a:rPr lang="en-US" dirty="0" err="1" smtClean="0"/>
              <a:t>fouetté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Maintenant</a:t>
            </a:r>
            <a:r>
              <a:rPr lang="en-US" dirty="0"/>
              <a:t>, </a:t>
            </a:r>
            <a:r>
              <a:rPr lang="en-US" dirty="0" err="1"/>
              <a:t>c’est</a:t>
            </a:r>
            <a:r>
              <a:rPr lang="en-US" dirty="0"/>
              <a:t> ton tour! </a:t>
            </a:r>
            <a:r>
              <a:rPr lang="en-US" dirty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Compare le sandwich </a:t>
            </a:r>
            <a:r>
              <a:rPr lang="en-US" dirty="0" err="1" smtClean="0"/>
              <a:t>roulé</a:t>
            </a:r>
            <a:r>
              <a:rPr lang="en-US" dirty="0" smtClean="0"/>
              <a:t>, les </a:t>
            </a:r>
            <a:r>
              <a:rPr lang="en-US" dirty="0" err="1" smtClean="0"/>
              <a:t>poivrons</a:t>
            </a:r>
            <a:r>
              <a:rPr lang="en-US" dirty="0" smtClean="0"/>
              <a:t>, et les </a:t>
            </a:r>
            <a:r>
              <a:rPr lang="en-US" dirty="0" err="1" smtClean="0"/>
              <a:t>carottes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endParaRPr lang="en-US" dirty="0"/>
          </a:p>
          <a:p>
            <a:pPr marL="514350" indent="-514350">
              <a:buFont typeface="+mj-lt"/>
              <a:buAutoNum type="arabicPeriod" startAt="3"/>
            </a:pPr>
            <a:endParaRPr lang="en-US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Compare le </a:t>
            </a:r>
            <a:r>
              <a:rPr lang="en-US" dirty="0" err="1" smtClean="0"/>
              <a:t>lait</a:t>
            </a:r>
            <a:r>
              <a:rPr lang="en-US" dirty="0" smtClean="0"/>
              <a:t> au </a:t>
            </a:r>
            <a:r>
              <a:rPr lang="en-US" dirty="0" err="1" smtClean="0"/>
              <a:t>chocolat</a:t>
            </a:r>
            <a:r>
              <a:rPr lang="en-US" dirty="0" smtClean="0"/>
              <a:t>, </a:t>
            </a:r>
            <a:r>
              <a:rPr lang="en-US" dirty="0" err="1" smtClean="0"/>
              <a:t>l’eau</a:t>
            </a:r>
            <a:r>
              <a:rPr lang="en-US" dirty="0" smtClean="0"/>
              <a:t>, et le </a:t>
            </a:r>
            <a:r>
              <a:rPr lang="en-US" dirty="0" err="1" smtClean="0"/>
              <a:t>lait</a:t>
            </a:r>
            <a:r>
              <a:rPr lang="en-US" dirty="0" smtClean="0"/>
              <a:t> </a:t>
            </a:r>
            <a:r>
              <a:rPr lang="en-US" dirty="0" err="1" smtClean="0"/>
              <a:t>frappé</a:t>
            </a:r>
            <a:r>
              <a:rPr lang="en-US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111</TotalTime>
  <Words>127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Les comparaisons</vt:lpstr>
      <vt:lpstr>Comment comparer 3 collations ou boissons différentes</vt:lpstr>
      <vt:lpstr>Maintenant, c’est ton tour! </vt:lpstr>
      <vt:lpstr>Maintenant, c’est ton tour! 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comparaisons</dc:title>
  <dc:creator>Biega, Sarah</dc:creator>
  <cp:lastModifiedBy>Biega, Sarah</cp:lastModifiedBy>
  <cp:revision>4</cp:revision>
  <cp:lastPrinted>2014-11-27T15:23:35Z</cp:lastPrinted>
  <dcterms:created xsi:type="dcterms:W3CDTF">2014-11-27T15:16:01Z</dcterms:created>
  <dcterms:modified xsi:type="dcterms:W3CDTF">2014-11-28T17:53:46Z</dcterms:modified>
</cp:coreProperties>
</file>